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71" r:id="rId3"/>
    <p:sldId id="256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70" r:id="rId12"/>
    <p:sldId id="263" r:id="rId13"/>
    <p:sldId id="266" r:id="rId14"/>
    <p:sldId id="267" r:id="rId15"/>
    <p:sldId id="269" r:id="rId16"/>
    <p:sldId id="268" r:id="rId17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765AA1-70FB-42EF-9851-D39A3B059D3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2407E6-1980-411B-A680-13863F9A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ПЕДАГОГИЧЕСКИЙ СОВЕТ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Успехи. Удачи. Яркие события </a:t>
            </a:r>
          </a:p>
          <a:p>
            <a:pPr algn="ctr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2013-2014 учебного года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mansurova\Мои документы\о школепрезентация\герб школ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857760"/>
            <a:ext cx="1782857" cy="165431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День Ученика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mansurova\Рабочий стол\фото школа 140 13-14 уч год\день ученика\IMG_9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3357586" cy="2214578"/>
          </a:xfrm>
          <a:prstGeom prst="roundRect">
            <a:avLst/>
          </a:prstGeom>
          <a:noFill/>
        </p:spPr>
      </p:pic>
      <p:pic>
        <p:nvPicPr>
          <p:cNvPr id="5123" name="Picture 3" descr="C:\Documents and Settings\mansurova\Рабочий стол\фото школа 140 13-14 уч год\день ученика\IMG_9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14422"/>
            <a:ext cx="3429024" cy="2643206"/>
          </a:xfrm>
          <a:prstGeom prst="roundRect">
            <a:avLst/>
          </a:prstGeom>
          <a:noFill/>
        </p:spPr>
      </p:pic>
      <p:pic>
        <p:nvPicPr>
          <p:cNvPr id="5124" name="Picture 4" descr="C:\Documents and Settings\mansurova\Рабочий стол\фото школа 140 13-14 уч год\день ученика\IMG_97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857628"/>
            <a:ext cx="3888562" cy="2857520"/>
          </a:xfrm>
          <a:prstGeom prst="roundRect">
            <a:avLst/>
          </a:prstGeom>
          <a:noFill/>
        </p:spPr>
      </p:pic>
      <p:pic>
        <p:nvPicPr>
          <p:cNvPr id="5125" name="Picture 5" descr="C:\Documents and Settings\mansurova\Рабочий стол\фото школа 140 13-14 уч год\день ученика\IMG_96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3000396" cy="2470135"/>
          </a:xfrm>
          <a:prstGeom prst="roundRect">
            <a:avLst/>
          </a:prstGeom>
          <a:noFill/>
        </p:spPr>
      </p:pic>
      <p:pic>
        <p:nvPicPr>
          <p:cNvPr id="7" name="Picture 2" descr="C:\Documents and Settings\mansurova\Рабочий стол\фото школа 140 13-14 уч год\день ученика\IMG_9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3357586" cy="221457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Вахта памяти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mansurova\Рабочий стол\9 мая\IMG_4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5786478" cy="4357718"/>
          </a:xfrm>
          <a:prstGeom prst="roundRect">
            <a:avLst/>
          </a:prstGeom>
          <a:noFill/>
        </p:spPr>
      </p:pic>
      <p:pic>
        <p:nvPicPr>
          <p:cNvPr id="4" name="Picture 5" descr="C:\Documents and Settings\mansurova\Рабочий стол\0_7aefa_95d733f7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596" y="5143512"/>
            <a:ext cx="4143404" cy="1519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Последний звонок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F:\Последний звонок\IMG_4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643338" cy="2549524"/>
          </a:xfrm>
          <a:prstGeom prst="roundRect">
            <a:avLst/>
          </a:prstGeom>
          <a:noFill/>
        </p:spPr>
      </p:pic>
      <p:pic>
        <p:nvPicPr>
          <p:cNvPr id="6146" name="Picture 2" descr="F:\Последний звонок\IMG_4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357298"/>
            <a:ext cx="4038600" cy="2692400"/>
          </a:xfrm>
          <a:prstGeom prst="roundRect">
            <a:avLst/>
          </a:prstGeom>
          <a:noFill/>
        </p:spPr>
      </p:pic>
      <p:pic>
        <p:nvPicPr>
          <p:cNvPr id="6148" name="Picture 4" descr="F:\Последний звонок\IMG_42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3643338" cy="2640000"/>
          </a:xfrm>
          <a:prstGeom prst="roundRect">
            <a:avLst/>
          </a:prstGeom>
          <a:noFill/>
        </p:spPr>
      </p:pic>
      <p:pic>
        <p:nvPicPr>
          <p:cNvPr id="6149" name="Picture 5" descr="F:\Последний звонок\IMG_42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4214818"/>
            <a:ext cx="1000132" cy="2285992"/>
          </a:xfrm>
          <a:prstGeom prst="roundRect">
            <a:avLst/>
          </a:prstGeom>
          <a:noFill/>
        </p:spPr>
      </p:pic>
      <p:pic>
        <p:nvPicPr>
          <p:cNvPr id="6150" name="Picture 6" descr="F:\Последний звонок\IMG_43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0"/>
          <a:stretch>
            <a:fillRect/>
          </a:stretch>
        </p:blipFill>
        <p:spPr bwMode="auto">
          <a:xfrm>
            <a:off x="5072066" y="4286256"/>
            <a:ext cx="3929058" cy="228601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Детско-взрослая конференция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mansurova\Рабочий стол\школа\IMG_43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2"/>
          <a:stretch>
            <a:fillRect/>
          </a:stretch>
        </p:blipFill>
        <p:spPr bwMode="auto">
          <a:xfrm>
            <a:off x="4500562" y="1643050"/>
            <a:ext cx="3714776" cy="2549524"/>
          </a:xfrm>
          <a:prstGeom prst="roundRect">
            <a:avLst/>
          </a:prstGeom>
          <a:noFill/>
        </p:spPr>
      </p:pic>
      <p:pic>
        <p:nvPicPr>
          <p:cNvPr id="1027" name="Picture 3" descr="C:\Documents and Settings\mansurova\Рабочий стол\школа\IMG_43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4320000" cy="2880000"/>
          </a:xfrm>
          <a:prstGeom prst="roundRect">
            <a:avLst/>
          </a:prstGeom>
          <a:noFill/>
        </p:spPr>
      </p:pic>
      <p:pic>
        <p:nvPicPr>
          <p:cNvPr id="1028" name="Picture 4" descr="C:\Documents and Settings\mansurova\Рабочий стол\школа\IMG_43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357694"/>
            <a:ext cx="2928958" cy="2214578"/>
          </a:xfrm>
          <a:prstGeom prst="roundRect">
            <a:avLst/>
          </a:prstGeom>
          <a:noFill/>
        </p:spPr>
      </p:pic>
      <p:pic>
        <p:nvPicPr>
          <p:cNvPr id="1029" name="Picture 5" descr="C:\Documents and Settings\mansurova\Рабочий стол\школа\IMG_43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500570"/>
            <a:ext cx="2571768" cy="214311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Учительский ежегодный приз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«3П»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Призвание. Признание. Победа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285992"/>
            <a:ext cx="8401080" cy="3840171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Критерии: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в обучении и воспитании;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Участие в НПК, учебном или социальном проектировании;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Участие в конкурсах, выставках, проектах;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Методическая работа по повышению профессиональной квалификации;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Активная гражданская позиция.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Номинанты приза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Documents and Settings\mansurova\Рабочий стол\фото с конкурса\волошина фото урок\100_1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1762298" cy="2643116"/>
          </a:xfrm>
          <a:prstGeom prst="round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5" name="Picture 6" descr="C:\Documents and Settings\mansurova\Мои документы\презентации\2010.09.20 учител, газета\DSC046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1714512" cy="3025686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6" name="Picture 4" descr="C:\Documents and Settings\mansurova\Рабочий стол\в-п воспитание школа 140\школа\фото с конкурса\Вяткина фото\100_14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1285860"/>
            <a:ext cx="1500198" cy="3286148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7" name="Picture 5" descr="DSCN044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694" y="1643050"/>
            <a:ext cx="1533536" cy="2000264"/>
          </a:xfrm>
          <a:prstGeom prst="round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4098" name="Picture 2" descr="C:\Documents and Settings\mansurova\Рабочий стол\разные фото\Уч-ля\IMG_01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08860" y="4563380"/>
            <a:ext cx="2520000" cy="1680000"/>
          </a:xfrm>
          <a:prstGeom prst="roundRect">
            <a:avLst/>
          </a:prstGeom>
          <a:noFill/>
        </p:spPr>
      </p:pic>
      <p:pic>
        <p:nvPicPr>
          <p:cNvPr id="4099" name="Picture 3" descr="C:\Documents and Settings\mansurova\Рабочий стол\разные фото\Уч-ля\IMG_00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23636" y="4420504"/>
            <a:ext cx="2520000" cy="1680000"/>
          </a:xfrm>
          <a:prstGeom prst="roundRect">
            <a:avLst/>
          </a:prstGeom>
          <a:noFill/>
        </p:spPr>
      </p:pic>
      <p:pic>
        <p:nvPicPr>
          <p:cNvPr id="4100" name="Picture 4" descr="C:\Documents and Settings\mansurova\Рабочий стол\разные фото\РМО физ-ра и начшк мат неделя\P105053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8401" y="-7543800"/>
            <a:ext cx="2520000" cy="1890000"/>
          </a:xfrm>
          <a:prstGeom prst="rect">
            <a:avLst/>
          </a:prstGeom>
          <a:noFill/>
        </p:spPr>
      </p:pic>
      <p:pic>
        <p:nvPicPr>
          <p:cNvPr id="4101" name="Picture 5" descr="C:\Documents and Settings\mansurova\Рабочий стол\разные фото\РМО физ-ра и начшк мат неделя\P105053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429132"/>
            <a:ext cx="1500198" cy="2019934"/>
          </a:xfrm>
          <a:prstGeom prst="roundRect">
            <a:avLst/>
          </a:prstGeom>
          <a:noFill/>
        </p:spPr>
      </p:pic>
      <p:pic>
        <p:nvPicPr>
          <p:cNvPr id="4102" name="Picture 6" descr="C:\Documents and Settings\mansurova\Рабочий стол\разные фото\Фотографии 8марта\Климова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143380"/>
            <a:ext cx="1714512" cy="2305686"/>
          </a:xfrm>
          <a:prstGeom prst="roundRect">
            <a:avLst/>
          </a:prstGeom>
          <a:noFill/>
        </p:spPr>
      </p:pic>
      <p:pic>
        <p:nvPicPr>
          <p:cNvPr id="13" name="Рисунок 12" descr="G:\Мои рисунки\2012-13 уч.г\итоговый педсовет 2013\IMG_7821.jpg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7422" y="2500306"/>
            <a:ext cx="1194099" cy="1161825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001000" cy="5268913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Сделай свой выбор!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Проголосуй за одного из кандидатов на приз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latin typeface="Arial" pitchFamily="34" charset="0"/>
                <a:cs typeface="Arial" pitchFamily="34" charset="0"/>
              </a:rPr>
              <a:t>«Призвание. Признание. Победа»!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 учебного года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5"/>
            <a:ext cx="8015286" cy="5286412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Формировать профессиональную компетентность учителя через развитие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внутришкольной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системы повышения квалификации педагогов школы, обеспечение практико-ориентированной направленности всех видов методической работы. </a:t>
            </a: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Повысить качество преподавания учебных дисциплин через совершенствование содержания образования, внедрения в образовательный процесс  информационно-коммуникативных и проектных технологий. </a:t>
            </a: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Продолжить работу по апробации модели «Основная школа-пространство выбора» в 5 – 9 параллелях. Обеспечить методическое сопровождение индивидуализации образовательного процесса в основной школе. </a:t>
            </a: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Продолжить переход школы на ФГОС. </a:t>
            </a: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Определить стратегические направления работы школы в рамках создания новой программы развития. </a:t>
            </a: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Систематизировать работу школьной социально-психологической службы «Здоровье» по профилактике ПАВ и раннего сиротства.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Незабываемые дела года         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звонок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Первый звонок</a:t>
            </a:r>
            <a:endParaRPr lang="ru-RU" dirty="0"/>
          </a:p>
        </p:txBody>
      </p:sp>
      <p:pic>
        <p:nvPicPr>
          <p:cNvPr id="1026" name="Picture 2" descr="F:\Глеб\_DSC44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3071834" cy="2571768"/>
          </a:xfrm>
          <a:prstGeom prst="roundRect">
            <a:avLst/>
          </a:prstGeom>
          <a:noFill/>
        </p:spPr>
      </p:pic>
      <p:pic>
        <p:nvPicPr>
          <p:cNvPr id="1027" name="Picture 3" descr="F:\Глеб\_DSC44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928802"/>
            <a:ext cx="1214446" cy="3602810"/>
          </a:xfrm>
          <a:prstGeom prst="roundRect">
            <a:avLst/>
          </a:prstGeom>
          <a:noFill/>
        </p:spPr>
      </p:pic>
      <p:pic>
        <p:nvPicPr>
          <p:cNvPr id="1028" name="Picture 4" descr="F:\Глеб\_DSC44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643050"/>
            <a:ext cx="3174182" cy="247979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Посвящение в первоклассники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в школу\осень\DSCN0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3357586" cy="2500330"/>
          </a:xfrm>
          <a:prstGeom prst="roundRect">
            <a:avLst/>
          </a:prstGeom>
          <a:noFill/>
        </p:spPr>
      </p:pic>
      <p:pic>
        <p:nvPicPr>
          <p:cNvPr id="2051" name="Picture 3" descr="F:\в школу\осень\DSCN0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929066"/>
            <a:ext cx="3895724" cy="2786058"/>
          </a:xfrm>
          <a:prstGeom prst="roundRect">
            <a:avLst/>
          </a:prstGeom>
          <a:noFill/>
        </p:spPr>
      </p:pic>
      <p:pic>
        <p:nvPicPr>
          <p:cNvPr id="2052" name="Picture 4" descr="F:\в школу\осень\DSCN07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357298"/>
            <a:ext cx="3357586" cy="247027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День Учителя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mansurova\Рабочий стол\getImage7JR1KLJ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1714500" cy="2286000"/>
          </a:xfrm>
          <a:prstGeom prst="roundRect">
            <a:avLst/>
          </a:prstGeom>
          <a:noFill/>
        </p:spPr>
      </p:pic>
      <p:pic>
        <p:nvPicPr>
          <p:cNvPr id="1028" name="Picture 4" descr="C:\Documents and Settings\mansurova\Рабочий стол\getImageNU8VHY1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785926"/>
            <a:ext cx="4038600" cy="3028950"/>
          </a:xfrm>
          <a:prstGeom prst="roundRect">
            <a:avLst/>
          </a:prstGeom>
          <a:noFill/>
        </p:spPr>
      </p:pic>
      <p:pic>
        <p:nvPicPr>
          <p:cNvPr id="1029" name="Picture 5" descr="C:\Documents and Settings\mansurova\Рабочий стол\1212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3960000" cy="258597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Встреча с ветеранами ВОВ и тружениками тыла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mansurova\Рабочий стол\разные фото\ветераны ноябрь 2013\DSCN17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285992"/>
            <a:ext cx="4038600" cy="2786082"/>
          </a:xfrm>
          <a:prstGeom prst="roundRect">
            <a:avLst/>
          </a:prstGeom>
          <a:noFill/>
        </p:spPr>
      </p:pic>
      <p:pic>
        <p:nvPicPr>
          <p:cNvPr id="1027" name="Picture 3" descr="C:\Documents and Settings\mansurova\Рабочий стол\разные фото\ветераны ноябрь 2013\DSCN17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71612"/>
            <a:ext cx="4038600" cy="2520160"/>
          </a:xfrm>
          <a:prstGeom prst="roundRect">
            <a:avLst/>
          </a:prstGeom>
          <a:noFill/>
        </p:spPr>
      </p:pic>
      <p:pic>
        <p:nvPicPr>
          <p:cNvPr id="1028" name="Picture 4" descr="C:\Documents and Settings\mansurova\Рабочий стол\разные фото\ветераны ноябрь 2013\DSCN17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143380"/>
            <a:ext cx="4071966" cy="2563293"/>
          </a:xfrm>
          <a:prstGeom prst="roundRect">
            <a:avLst/>
          </a:prstGeom>
          <a:noFill/>
        </p:spPr>
      </p:pic>
      <p:pic>
        <p:nvPicPr>
          <p:cNvPr id="1029" name="Picture 5" descr="C:\Documents and Settings\mansurova\Рабочий стол\0_7aefa_95d733f7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5143512"/>
            <a:ext cx="4143404" cy="1519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День Родителя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mansurova\Рабочий стол\фото школа 140 13-14 уч год\день родителя\IMG_87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038600" cy="3028950"/>
          </a:xfrm>
          <a:prstGeom prst="roundRect">
            <a:avLst/>
          </a:prstGeom>
          <a:noFill/>
        </p:spPr>
      </p:pic>
      <p:pic>
        <p:nvPicPr>
          <p:cNvPr id="2051" name="Picture 3" descr="C:\Documents and Settings\mansurova\Рабочий стол\фото школа 140 13-14 уч год\день родителя\IMG_87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85860"/>
            <a:ext cx="4038600" cy="2743198"/>
          </a:xfrm>
          <a:prstGeom prst="roundRect">
            <a:avLst/>
          </a:prstGeom>
          <a:noFill/>
        </p:spPr>
      </p:pic>
      <p:pic>
        <p:nvPicPr>
          <p:cNvPr id="2052" name="Picture 4" descr="C:\Documents and Settings\mansurova\Рабочий стол\фото школа 140 13-14 уч год\день родителя\IMG_87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000" y="4143380"/>
            <a:ext cx="3960000" cy="2500330"/>
          </a:xfrm>
          <a:prstGeom prst="roundRect">
            <a:avLst/>
          </a:prstGeom>
          <a:noFill/>
        </p:spPr>
      </p:pic>
      <p:pic>
        <p:nvPicPr>
          <p:cNvPr id="5122" name="Picture 2" descr="C:\Documents and Settings\mansurova\Рабочий стол\фото школа 140 13-14 уч год\день родителя\IMG_88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87"/>
          <a:stretch>
            <a:fillRect/>
          </a:stretch>
        </p:blipFill>
        <p:spPr bwMode="auto">
          <a:xfrm>
            <a:off x="1214414" y="4000504"/>
            <a:ext cx="3143272" cy="285749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Торжественный прием семей лучших учеников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mansurova\Рабочий стол\фото школа 140 13-14 уч год\торж прием\IMG_89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4186238" cy="3574933"/>
          </a:xfrm>
          <a:prstGeom prst="roundRect">
            <a:avLst/>
          </a:prstGeom>
          <a:noFill/>
        </p:spPr>
      </p:pic>
      <p:pic>
        <p:nvPicPr>
          <p:cNvPr id="3074" name="Picture 2" descr="C:\Documents and Settings\mansurova\Рабочий стол\фото школа 140 13-14 уч год\торж прием\IMG_89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3824286" cy="2814636"/>
          </a:xfrm>
          <a:prstGeom prst="roundRect">
            <a:avLst/>
          </a:prstGeom>
          <a:noFill/>
        </p:spPr>
      </p:pic>
      <p:pic>
        <p:nvPicPr>
          <p:cNvPr id="3075" name="Picture 3" descr="C:\Documents and Settings\mansurova\Рабочий стол\фото школа 140 13-14 уч год\торж прием\IMG_89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286256"/>
            <a:ext cx="3459934" cy="257174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День Ученика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mansurova\Рабочий стол\фото школа 140 13-14 уч год\день ученика\IMG_95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285860"/>
            <a:ext cx="2428892" cy="2886074"/>
          </a:xfrm>
          <a:prstGeom prst="roundRect">
            <a:avLst/>
          </a:prstGeom>
          <a:noFill/>
        </p:spPr>
      </p:pic>
      <p:pic>
        <p:nvPicPr>
          <p:cNvPr id="4100" name="Picture 4" descr="C:\Documents and Settings\mansurova\Рабочий стол\фото школа 140 13-14 уч год\день ученика\IMG_97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357298"/>
            <a:ext cx="3467096" cy="1643074"/>
          </a:xfrm>
          <a:prstGeom prst="roundRect">
            <a:avLst/>
          </a:prstGeom>
          <a:noFill/>
        </p:spPr>
      </p:pic>
      <p:pic>
        <p:nvPicPr>
          <p:cNvPr id="4099" name="Picture 3" descr="C:\Documents and Settings\mansurova\Рабочий стол\фото школа 140 13-14 уч год\день ученика\IMG_96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3960000" cy="2613011"/>
          </a:xfrm>
          <a:prstGeom prst="roundRect">
            <a:avLst/>
          </a:prstGeom>
          <a:noFill/>
        </p:spPr>
      </p:pic>
      <p:pic>
        <p:nvPicPr>
          <p:cNvPr id="4101" name="Picture 5" descr="C:\Documents and Settings\mansurova\Рабочий стол\фото школа 140 13-14 уч год\день ученика\IMG_97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4"/>
          <a:stretch>
            <a:fillRect/>
          </a:stretch>
        </p:blipFill>
        <p:spPr bwMode="auto">
          <a:xfrm>
            <a:off x="4786314" y="3286124"/>
            <a:ext cx="4031438" cy="289876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116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ПЕДАГОГИЧЕСКИЙ СОВЕТ</vt:lpstr>
      <vt:lpstr>Задачи учебного года</vt:lpstr>
      <vt:lpstr>Незабываемые дела года          Первый звонок</vt:lpstr>
      <vt:lpstr>Посвящение в первоклассники</vt:lpstr>
      <vt:lpstr>День Учителя</vt:lpstr>
      <vt:lpstr>Встреча с ветеранами ВОВ и тружениками тыла</vt:lpstr>
      <vt:lpstr>День Родителя</vt:lpstr>
      <vt:lpstr>Торжественный прием семей лучших учеников</vt:lpstr>
      <vt:lpstr>День Ученика</vt:lpstr>
      <vt:lpstr>День Ученика</vt:lpstr>
      <vt:lpstr>Вахта памяти</vt:lpstr>
      <vt:lpstr>Последний звонок</vt:lpstr>
      <vt:lpstr>Детско-взрослая конференция</vt:lpstr>
      <vt:lpstr>Учительский ежегодный приз «3П» Призвание. Признание. Победа.</vt:lpstr>
      <vt:lpstr>Номинанты приза</vt:lpstr>
      <vt:lpstr>Презентация PowerPoint</vt:lpstr>
    </vt:vector>
  </TitlesOfParts>
  <Company>School140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Традиционные дела</dc:title>
  <dc:creator>mansurova</dc:creator>
  <cp:lastModifiedBy>opba. Win Home</cp:lastModifiedBy>
  <cp:revision>29</cp:revision>
  <dcterms:created xsi:type="dcterms:W3CDTF">2014-05-29T10:21:28Z</dcterms:created>
  <dcterms:modified xsi:type="dcterms:W3CDTF">2014-07-01T13:44:44Z</dcterms:modified>
</cp:coreProperties>
</file>