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CF34-F8B9-4F78-A857-9A13191E3DD0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D1B8-78B2-4332-A6B9-F938AFAAF7E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CF34-F8B9-4F78-A857-9A13191E3DD0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D1B8-78B2-4332-A6B9-F938AFAAF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CF34-F8B9-4F78-A857-9A13191E3DD0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D1B8-78B2-4332-A6B9-F938AFAAF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CF34-F8B9-4F78-A857-9A13191E3DD0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D1B8-78B2-4332-A6B9-F938AFAAF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CF34-F8B9-4F78-A857-9A13191E3DD0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1CED1B8-78B2-4332-A6B9-F938AFAAF7E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CF34-F8B9-4F78-A857-9A13191E3DD0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D1B8-78B2-4332-A6B9-F938AFAAF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CF34-F8B9-4F78-A857-9A13191E3DD0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D1B8-78B2-4332-A6B9-F938AFAAF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CF34-F8B9-4F78-A857-9A13191E3DD0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D1B8-78B2-4332-A6B9-F938AFAAF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CF34-F8B9-4F78-A857-9A13191E3DD0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D1B8-78B2-4332-A6B9-F938AFAAF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CF34-F8B9-4F78-A857-9A13191E3DD0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D1B8-78B2-4332-A6B9-F938AFAAF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CF34-F8B9-4F78-A857-9A13191E3DD0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D1B8-78B2-4332-A6B9-F938AFAAF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6CCF34-F8B9-4F78-A857-9A13191E3DD0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CED1B8-78B2-4332-A6B9-F938AFAAF7E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Новый год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Филатово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Вот и приехали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mansurova\Рабочий стол\нг школа\IMG_31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40606" y="1600200"/>
            <a:ext cx="7062788" cy="4708525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Футбол. Команда синих против команды красных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 descr="C:\Documents and Settings\mansurova\Рабочий стол\нг школа\IMG_337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" y="2516981"/>
            <a:ext cx="4038600" cy="2692400"/>
          </a:xfrm>
          <a:prstGeom prst="rect">
            <a:avLst/>
          </a:prstGeom>
          <a:noFill/>
        </p:spPr>
      </p:pic>
      <p:pic>
        <p:nvPicPr>
          <p:cNvPr id="9218" name="Picture 2" descr="C:\Documents and Settings\mansurova\Рабочий стол\нг школа\IMG_337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48200" y="2601782"/>
            <a:ext cx="4038600" cy="25227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Ура! Поехали!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Documents and Settings\mansurova\Рабочий стол\нг школа\IMG_342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1556"/>
          <a:stretch>
            <a:fillRect/>
          </a:stretch>
        </p:blipFill>
        <p:spPr bwMode="auto">
          <a:xfrm>
            <a:off x="357158" y="1571612"/>
            <a:ext cx="3571900" cy="2692400"/>
          </a:xfrm>
          <a:prstGeom prst="roundRect">
            <a:avLst/>
          </a:prstGeom>
          <a:noFill/>
        </p:spPr>
      </p:pic>
      <p:pic>
        <p:nvPicPr>
          <p:cNvPr id="11268" name="Picture 4" descr="C:\Documents and Settings\mansurova\Рабочий стол\нг школа\IMG_344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8089" b="23054"/>
          <a:stretch>
            <a:fillRect/>
          </a:stretch>
        </p:blipFill>
        <p:spPr bwMode="auto">
          <a:xfrm>
            <a:off x="928662" y="4429132"/>
            <a:ext cx="2500330" cy="2071702"/>
          </a:xfrm>
          <a:prstGeom prst="roundRect">
            <a:avLst/>
          </a:prstGeom>
          <a:noFill/>
        </p:spPr>
      </p:pic>
      <p:pic>
        <p:nvPicPr>
          <p:cNvPr id="11269" name="Picture 5" descr="C:\Documents and Settings\mansurova\Рабочий стол\нг школа\IMG_345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0" y="1643050"/>
            <a:ext cx="3240000" cy="2160000"/>
          </a:xfrm>
          <a:prstGeom prst="roundRect">
            <a:avLst/>
          </a:prstGeom>
          <a:noFill/>
        </p:spPr>
      </p:pic>
      <p:pic>
        <p:nvPicPr>
          <p:cNvPr id="11271" name="Picture 7" descr="C:\Documents and Settings\mansurova\Рабочий стол\нг школа\IMG_346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4071942"/>
            <a:ext cx="3240000" cy="216000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здорово, что все мы здесь сегодня собрались.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Documents and Settings\mansurova\Рабочий стол\нг школа\IMG_34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57158" y="2285992"/>
            <a:ext cx="4038600" cy="3425336"/>
          </a:xfrm>
          <a:prstGeom prst="roundRect">
            <a:avLst/>
          </a:prstGeom>
          <a:noFill/>
        </p:spPr>
      </p:pic>
      <p:pic>
        <p:nvPicPr>
          <p:cNvPr id="10243" name="Picture 3" descr="C:\Documents and Settings\mansurova\Рабочий стол\нг школа\IMG_340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857752" y="1785926"/>
            <a:ext cx="4038600" cy="2313269"/>
          </a:xfrm>
          <a:prstGeom prst="roundRect">
            <a:avLst/>
          </a:prstGeom>
          <a:noFill/>
        </p:spPr>
      </p:pic>
      <p:pic>
        <p:nvPicPr>
          <p:cNvPr id="10244" name="Picture 4" descr="C:\Documents and Settings\mansurova\Рабочий стол\нг школа\IMG_348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6380" y="4214818"/>
            <a:ext cx="3240000" cy="216000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преддверии чудес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mansurova\Рабочий стол\нг школа\IMG_315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" y="2516981"/>
            <a:ext cx="4038600" cy="2692400"/>
          </a:xfrm>
          <a:prstGeom prst="roundRect">
            <a:avLst/>
          </a:prstGeom>
          <a:noFill/>
        </p:spPr>
      </p:pic>
      <p:pic>
        <p:nvPicPr>
          <p:cNvPr id="2051" name="Picture 3" descr="C:\Documents and Settings\mansurova\Рабочий стол\нг школа\IMG_348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48200" y="2516981"/>
            <a:ext cx="4038600" cy="269240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Загадай желание. Пусть оно исполнится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mansurova\Рабочий стол\нг школа\IMG_316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" y="2516981"/>
            <a:ext cx="4038600" cy="2692400"/>
          </a:xfrm>
          <a:prstGeom prst="roundRect">
            <a:avLst/>
          </a:prstGeom>
          <a:noFill/>
        </p:spPr>
      </p:pic>
      <p:pic>
        <p:nvPicPr>
          <p:cNvPr id="3075" name="Picture 3" descr="C:\Documents and Settings\mansurova\Рабочий стол\нг школа\IMG_316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48200" y="2516981"/>
            <a:ext cx="4038600" cy="269240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1" y="273050"/>
            <a:ext cx="2828916" cy="7984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Прекрасно!</a:t>
            </a:r>
            <a:endParaRPr lang="ru-RU" sz="3600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>
          <a:xfrm>
            <a:off x="457200" y="1285860"/>
            <a:ext cx="3008313" cy="484030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2290" name="Picture 2" descr="C:\Documents and Settings\mansurova\Рабочий стол\нг школа\IMG_339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90" t="2096" r="3571"/>
          <a:stretch>
            <a:fillRect/>
          </a:stretch>
        </p:blipFill>
        <p:spPr bwMode="auto">
          <a:xfrm>
            <a:off x="3929058" y="357166"/>
            <a:ext cx="4643470" cy="3336395"/>
          </a:xfrm>
          <a:prstGeom prst="roundRect">
            <a:avLst/>
          </a:prstGeom>
          <a:noFill/>
        </p:spPr>
      </p:pic>
      <p:pic>
        <p:nvPicPr>
          <p:cNvPr id="12291" name="Picture 3" descr="C:\Documents and Settings\mansurova\Рабочий стол\нг школа\IMG_3298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613" t="5306" r="4480"/>
          <a:stretch>
            <a:fillRect/>
          </a:stretch>
        </p:blipFill>
        <p:spPr bwMode="auto">
          <a:xfrm>
            <a:off x="4643438" y="4000504"/>
            <a:ext cx="3429024" cy="2549524"/>
          </a:xfrm>
          <a:prstGeom prst="roundRect">
            <a:avLst/>
          </a:prstGeom>
          <a:noFill/>
        </p:spPr>
      </p:pic>
      <p:pic>
        <p:nvPicPr>
          <p:cNvPr id="12292" name="Picture 4" descr="C:\Documents and Settings\mansurova\Рабочий стол\нг школа\IMG_323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435" t="3307"/>
          <a:stretch>
            <a:fillRect/>
          </a:stretch>
        </p:blipFill>
        <p:spPr bwMode="auto">
          <a:xfrm>
            <a:off x="642910" y="1571612"/>
            <a:ext cx="2520000" cy="1920914"/>
          </a:xfrm>
          <a:prstGeom prst="roundRect">
            <a:avLst/>
          </a:prstGeom>
          <a:noFill/>
        </p:spPr>
      </p:pic>
      <p:pic>
        <p:nvPicPr>
          <p:cNvPr id="12293" name="Picture 5" descr="C:\Documents and Settings\mansurova\Рабочий стол\нг школа\IMG_323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024" t="3307"/>
          <a:stretch>
            <a:fillRect/>
          </a:stretch>
        </p:blipFill>
        <p:spPr bwMode="auto">
          <a:xfrm>
            <a:off x="500034" y="4000504"/>
            <a:ext cx="2882810" cy="2088562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Танцевать  у нашей елки мы готовы целый год</a:t>
            </a:r>
            <a:endParaRPr lang="ru-RU" dirty="0"/>
          </a:p>
        </p:txBody>
      </p:sp>
      <p:pic>
        <p:nvPicPr>
          <p:cNvPr id="4098" name="Picture 2" descr="C:\Documents and Settings\mansurova\Рабочий стол\нг школа\IMG_318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" y="2516981"/>
            <a:ext cx="4038600" cy="2692400"/>
          </a:xfrm>
          <a:prstGeom prst="rect">
            <a:avLst/>
          </a:prstGeom>
          <a:noFill/>
        </p:spPr>
      </p:pic>
      <p:pic>
        <p:nvPicPr>
          <p:cNvPr id="4099" name="Picture 3" descr="C:\Documents and Settings\mansurova\Рабочий стол\нг школа\IMG_318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48200" y="2516981"/>
            <a:ext cx="4038600" cy="269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Веселые старты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Documents and Settings\mansurova\Рабочий стол\нг школа\IMG_326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" y="2516981"/>
            <a:ext cx="4038600" cy="2692400"/>
          </a:xfrm>
          <a:prstGeom prst="roundRect">
            <a:avLst/>
          </a:prstGeom>
          <a:noFill/>
        </p:spPr>
      </p:pic>
      <p:pic>
        <p:nvPicPr>
          <p:cNvPr id="5122" name="Picture 2" descr="C:\Documents and Settings\mansurova\Рабочий стол\нг школа\IMG_327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48200" y="2516981"/>
            <a:ext cx="4038600" cy="269240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подведи. Сделай всё правильно и быстро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mansurova\Рабочий стол\нг школа\IMG_328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" y="2516981"/>
            <a:ext cx="4038600" cy="2692400"/>
          </a:xfrm>
          <a:prstGeom prst="roundRect">
            <a:avLst/>
          </a:prstGeom>
          <a:noFill/>
        </p:spPr>
      </p:pic>
      <p:pic>
        <p:nvPicPr>
          <p:cNvPr id="6147" name="Picture 3" descr="C:\Documents and Settings\mansurova\Рабочий стол\нг школа\IMG_332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48200" y="2516981"/>
            <a:ext cx="4038600" cy="269240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быстрее</a:t>
            </a:r>
            <a:r>
              <a:rPr lang="ru-RU" dirty="0" smtClean="0"/>
              <a:t> украсит елку?</a:t>
            </a:r>
            <a:endParaRPr lang="ru-RU" dirty="0"/>
          </a:p>
        </p:txBody>
      </p:sp>
      <p:pic>
        <p:nvPicPr>
          <p:cNvPr id="7171" name="Picture 3" descr="C:\Documents and Settings\mansurova\Рабочий стол\нг школа\IMG_323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" y="2516981"/>
            <a:ext cx="4038600" cy="2692400"/>
          </a:xfrm>
          <a:prstGeom prst="roundRect">
            <a:avLst/>
          </a:prstGeom>
          <a:noFill/>
        </p:spPr>
      </p:pic>
      <p:pic>
        <p:nvPicPr>
          <p:cNvPr id="7170" name="Picture 2" descr="C:\Documents and Settings\mansurova\Рабочий стол\нг школа\IMG_324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48200" y="2516981"/>
            <a:ext cx="4038600" cy="269240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Неси ананас! Угощай всех нас!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4" descr="C:\Documents and Settings\mansurova\Рабочий стол\нг школа\IMG_336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" y="2516981"/>
            <a:ext cx="4038600" cy="2692400"/>
          </a:xfrm>
          <a:prstGeom prst="roundRect">
            <a:avLst/>
          </a:prstGeom>
          <a:noFill/>
        </p:spPr>
      </p:pic>
      <p:pic>
        <p:nvPicPr>
          <p:cNvPr id="8195" name="Picture 3" descr="C:\Documents and Settings\mansurova\Рабочий стол\нг школа\IMG_336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48200" y="2516981"/>
            <a:ext cx="4038600" cy="269240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66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Новый год в Филатово Вот и приехали</vt:lpstr>
      <vt:lpstr>В преддверии чудес</vt:lpstr>
      <vt:lpstr>Загадай желание. Пусть оно исполнится </vt:lpstr>
      <vt:lpstr>Прекрасно!</vt:lpstr>
      <vt:lpstr>Танцевать  у нашей елки мы готовы целый год</vt:lpstr>
      <vt:lpstr>Веселые старты</vt:lpstr>
      <vt:lpstr>Не подведи. Сделай всё правильно и быстро</vt:lpstr>
      <vt:lpstr>Кто быстрее украсит елку?</vt:lpstr>
      <vt:lpstr>Неси ананас! Угощай всех нас!</vt:lpstr>
      <vt:lpstr>Футбол. Команда синих против команды красных</vt:lpstr>
      <vt:lpstr>Ура! Поехали!</vt:lpstr>
      <vt:lpstr>Как здорово, что все мы здесь сегодня собрались.</vt:lpstr>
    </vt:vector>
  </TitlesOfParts>
  <Company>School140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год в Филатово</dc:title>
  <dc:creator>mansurova</dc:creator>
  <cp:lastModifiedBy>Mansurov Aleksandr</cp:lastModifiedBy>
  <cp:revision>7</cp:revision>
  <dcterms:created xsi:type="dcterms:W3CDTF">2016-01-21T05:34:56Z</dcterms:created>
  <dcterms:modified xsi:type="dcterms:W3CDTF">2016-01-23T13:37:00Z</dcterms:modified>
</cp:coreProperties>
</file>